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80" r:id="rId10"/>
    <p:sldId id="281" r:id="rId11"/>
    <p:sldId id="265" r:id="rId12"/>
    <p:sldId id="266" r:id="rId13"/>
    <p:sldId id="278" r:id="rId14"/>
    <p:sldId id="279" r:id="rId15"/>
    <p:sldId id="270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80"/>
            <p14:sldId id="281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0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%2F%2Fwww.google.com%2F" TargetMode="External"/><Relationship Id="rId4" Type="http://schemas.openxmlformats.org/officeDocument/2006/relationships/hyperlink" Target="https://m.blog.naver.com/subome/2215616042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96328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8372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데드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레커닝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391473"/>
            <a:ext cx="1037175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이동 상태의 변화가 있을 때만 패킷을 보내는 방식이며 이동하는 동안 계속해서 패킷을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보내는 방식보다 서버에 부하가 적기 때문에 </a:t>
            </a:r>
            <a:r>
              <a:rPr lang="ko-KR" altLang="en-US" sz="2000" dirty="0" err="1"/>
              <a:t>데드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레커닝을</a:t>
            </a:r>
            <a:r>
              <a:rPr lang="ko-KR" altLang="en-US" sz="2000" dirty="0"/>
              <a:t> 사용하여 성능을 향상 시킨다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14001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01400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4568207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통해 서버가 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/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0A0B5-3C75-412B-AEA3-A65BB2F4A8AC}"/>
              </a:ext>
            </a:extLst>
          </p:cNvPr>
          <p:cNvSpPr txBox="1"/>
          <p:nvPr/>
        </p:nvSpPr>
        <p:spPr>
          <a:xfrm>
            <a:off x="5976279" y="1091789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E881D-C9FE-4EE8-A595-6116DF665420}"/>
              </a:ext>
            </a:extLst>
          </p:cNvPr>
          <p:cNvGrpSpPr/>
          <p:nvPr/>
        </p:nvGrpSpPr>
        <p:grpSpPr>
          <a:xfrm>
            <a:off x="1119225" y="1142183"/>
            <a:ext cx="4472352" cy="3484109"/>
            <a:chOff x="1035433" y="993001"/>
            <a:chExt cx="5258534" cy="43535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2190DC-3BF2-47E1-99B8-47B1958C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433" y="993001"/>
              <a:ext cx="5258534" cy="4353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C9CB1-E137-4048-93A3-A774A51849BA}"/>
                </a:ext>
              </a:extLst>
            </p:cNvPr>
            <p:cNvSpPr txBox="1"/>
            <p:nvPr/>
          </p:nvSpPr>
          <p:spPr>
            <a:xfrm>
              <a:off x="5091859" y="2666776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혹한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5F611-85EB-48B8-9A34-528DC8346C97}"/>
                </a:ext>
              </a:extLst>
            </p:cNvPr>
            <p:cNvSpPr txBox="1"/>
            <p:nvPr/>
          </p:nvSpPr>
          <p:spPr>
            <a:xfrm>
              <a:off x="1685978" y="2642591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혹서</a:t>
              </a:r>
            </a:p>
          </p:txBody>
        </p:sp>
        <p:sp>
          <p:nvSpPr>
            <p:cNvPr id="20" name="화살표: 위로 구부러짐 19">
              <a:extLst>
                <a:ext uri="{FF2B5EF4-FFF2-40B4-BE49-F238E27FC236}">
                  <a16:creationId xmlns:a16="http://schemas.microsoft.com/office/drawing/2014/main" id="{0601190A-A02A-4677-B467-E0A39BE19378}"/>
                </a:ext>
              </a:extLst>
            </p:cNvPr>
            <p:cNvSpPr/>
            <p:nvPr/>
          </p:nvSpPr>
          <p:spPr>
            <a:xfrm>
              <a:off x="1827062" y="3462379"/>
              <a:ext cx="3760340" cy="1024170"/>
            </a:xfrm>
            <a:prstGeom prst="curvedUp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632754-1C62-4C4C-AAB5-630F4E45344F}"/>
              </a:ext>
            </a:extLst>
          </p:cNvPr>
          <p:cNvGrpSpPr/>
          <p:nvPr/>
        </p:nvGrpSpPr>
        <p:grpSpPr>
          <a:xfrm>
            <a:off x="5663924" y="3241193"/>
            <a:ext cx="6707841" cy="1704764"/>
            <a:chOff x="2095669" y="4845113"/>
            <a:chExt cx="9168581" cy="20530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1F8F72B-8303-495A-8021-167EE290D2F3}"/>
                </a:ext>
              </a:extLst>
            </p:cNvPr>
            <p:cNvGrpSpPr/>
            <p:nvPr/>
          </p:nvGrpSpPr>
          <p:grpSpPr>
            <a:xfrm>
              <a:off x="2095669" y="5662909"/>
              <a:ext cx="7754787" cy="600701"/>
              <a:chOff x="1714065" y="5702392"/>
              <a:chExt cx="4776487" cy="37866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E98F998-0692-4F68-8657-6F6794519F52}"/>
                  </a:ext>
                </a:extLst>
              </p:cNvPr>
              <p:cNvSpPr/>
              <p:nvPr/>
            </p:nvSpPr>
            <p:spPr>
              <a:xfrm>
                <a:off x="2289045" y="5788587"/>
                <a:ext cx="3694646" cy="58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CE4BDCA-04BB-4673-A3DC-0FE8FCD9B9F5}"/>
                  </a:ext>
                </a:extLst>
              </p:cNvPr>
              <p:cNvSpPr/>
              <p:nvPr/>
            </p:nvSpPr>
            <p:spPr>
              <a:xfrm>
                <a:off x="2275192" y="5891727"/>
                <a:ext cx="3694646" cy="1709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래픽 38" descr="온도계 단색으로 채워진">
                <a:extLst>
                  <a:ext uri="{FF2B5EF4-FFF2-40B4-BE49-F238E27FC236}">
                    <a16:creationId xmlns:a16="http://schemas.microsoft.com/office/drawing/2014/main" id="{BADD03D1-0A34-4D18-A9CF-89C846712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7099" y="5702392"/>
                <a:ext cx="593453" cy="378669"/>
              </a:xfrm>
              <a:prstGeom prst="rect">
                <a:avLst/>
              </a:prstGeom>
            </p:spPr>
          </p:pic>
          <p:pic>
            <p:nvPicPr>
              <p:cNvPr id="40" name="그래픽 39" descr="닭 다리 단색으로 채워진">
                <a:extLst>
                  <a:ext uri="{FF2B5EF4-FFF2-40B4-BE49-F238E27FC236}">
                    <a16:creationId xmlns:a16="http://schemas.microsoft.com/office/drawing/2014/main" id="{B96E3F1E-B3AD-455C-8D34-637562169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9579856">
                <a:off x="1714065" y="5702392"/>
                <a:ext cx="593453" cy="378669"/>
              </a:xfrm>
              <a:prstGeom prst="rect">
                <a:avLst/>
              </a:prstGeom>
            </p:spPr>
          </p:pic>
        </p:grp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516D395-BFB8-4526-B7C2-EC7DA4136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884" y="5427553"/>
              <a:ext cx="609614" cy="3629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7D643AF-817A-4844-95E2-5A63C4EE217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937" y="6236949"/>
              <a:ext cx="786569" cy="4304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35C853A2-5BC1-4286-962B-7BF71807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987" y="5435605"/>
              <a:ext cx="408590" cy="2673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1525B8A1-4009-4CF3-8E02-E57B76D5AB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89044" y="5223005"/>
              <a:ext cx="549105" cy="7957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95D1C1-D6F3-4EA6-B503-045613BFFDAB}"/>
                </a:ext>
              </a:extLst>
            </p:cNvPr>
            <p:cNvSpPr txBox="1"/>
            <p:nvPr/>
          </p:nvSpPr>
          <p:spPr>
            <a:xfrm>
              <a:off x="5946160" y="5116953"/>
              <a:ext cx="174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에너지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9F46D6-ED7E-431D-9AB3-08E32F5458DF}"/>
                </a:ext>
              </a:extLst>
            </p:cNvPr>
            <p:cNvSpPr txBox="1"/>
            <p:nvPr/>
          </p:nvSpPr>
          <p:spPr>
            <a:xfrm>
              <a:off x="9799474" y="5196721"/>
              <a:ext cx="1464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체온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DED33-91FB-4B81-B837-A08B827CA86D}"/>
                </a:ext>
              </a:extLst>
            </p:cNvPr>
            <p:cNvSpPr txBox="1"/>
            <p:nvPr/>
          </p:nvSpPr>
          <p:spPr>
            <a:xfrm>
              <a:off x="6713024" y="6436525"/>
              <a:ext cx="1520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DB8889-3FCA-48D2-8564-35EC42CDA037}"/>
                </a:ext>
              </a:extLst>
            </p:cNvPr>
            <p:cNvSpPr txBox="1"/>
            <p:nvPr/>
          </p:nvSpPr>
          <p:spPr>
            <a:xfrm>
              <a:off x="2917046" y="4845113"/>
              <a:ext cx="1394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공복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5330305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위치로 카메라 이동 후 각 정점의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깊이를 구하여 그림자 맵</a:t>
            </a:r>
            <a:r>
              <a:rPr lang="en-US" altLang="ko-KR" sz="2000" dirty="0"/>
              <a:t>(</a:t>
            </a:r>
            <a:r>
              <a:rPr lang="ko-KR" altLang="en-US" sz="2000" dirty="0"/>
              <a:t>깊이 버퍼</a:t>
            </a:r>
            <a:r>
              <a:rPr lang="en-US" altLang="ko-KR" sz="2000" dirty="0"/>
              <a:t>)</a:t>
            </a:r>
            <a:r>
              <a:rPr lang="ko-KR" altLang="en-US" sz="2000" dirty="0"/>
              <a:t> 생성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그림자를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렌더링하는 방식으로 그림자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길이와 방향 구현</a:t>
            </a:r>
            <a:endParaRPr lang="en-US" altLang="ko-KR" sz="2000" dirty="0"/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434879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42513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6693811" y="427779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7088387" y="4160006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렌더링 일괄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4751229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088CF-1331-41CA-A060-695F6BA78275}"/>
              </a:ext>
            </a:extLst>
          </p:cNvPr>
          <p:cNvSpPr txBox="1"/>
          <p:nvPr/>
        </p:nvSpPr>
        <p:spPr>
          <a:xfrm>
            <a:off x="7097516" y="4654933"/>
            <a:ext cx="413446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기준 속성값을 토대로 서브셋들을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일괄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7097517" y="2021082"/>
            <a:ext cx="5250155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인접 픽셀들의 가중치를 구해 픽셀의 색상을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결정하여 흐림 효과를 주는 </a:t>
            </a:r>
            <a:r>
              <a:rPr lang="en-US" altLang="ko-KR" sz="2000" dirty="0"/>
              <a:t>Depth of field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효과 구현</a:t>
            </a:r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  <a:r>
              <a:rPr lang="en-US" altLang="ko-KR" sz="2400" dirty="0"/>
              <a:t>(</a:t>
            </a:r>
            <a:r>
              <a:rPr lang="ko-KR" altLang="en-US" sz="2400" dirty="0"/>
              <a:t>섹터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10661893" cy="326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시야처리를 이용해 검색의 효율성을 높여 주변의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빨리 얻어내어 성능을 높인다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맵의</a:t>
            </a:r>
            <a:r>
              <a:rPr lang="ko-KR" altLang="en-US" sz="2000" dirty="0"/>
              <a:t> 크기를 일정 </a:t>
            </a:r>
            <a:r>
              <a:rPr lang="ko-KR" altLang="en-US" sz="2000" dirty="0" err="1"/>
              <a:t>갯수의</a:t>
            </a:r>
            <a:r>
              <a:rPr lang="ko-KR" altLang="en-US" sz="2000" dirty="0"/>
              <a:t> 섹터로 나눈 뒤 유저의 좌표를 통해 유저가 속한 섹터를 판단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해당 섹터 안에서만 시야처리를 하는 방식으로 구현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이동하며</a:t>
            </a:r>
            <a:r>
              <a:rPr lang="en-US" altLang="ko-KR" sz="2000" dirty="0"/>
              <a:t> </a:t>
            </a:r>
            <a:r>
              <a:rPr lang="ko-KR" altLang="en-US" sz="2000" dirty="0"/>
              <a:t>섹터가 바뀔 경우에는 유저의 이동 전 좌표와 이동 후 좌표를 비교하여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섹터가 바뀌지 않았다면 처리하지 않고 섹터가 바뀐 경우에만 이전 섹터에서 삭제하고 이동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후의 섹터에 삽입하는 방식으로 구현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895</Words>
  <Application>Microsoft Office PowerPoint</Application>
  <PresentationFormat>와이드스크린</PresentationFormat>
  <Paragraphs>295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김효림</cp:lastModifiedBy>
  <cp:revision>63</cp:revision>
  <dcterms:created xsi:type="dcterms:W3CDTF">2020-12-04T05:45:57Z</dcterms:created>
  <dcterms:modified xsi:type="dcterms:W3CDTF">2020-12-25T07:04:25Z</dcterms:modified>
</cp:coreProperties>
</file>